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2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AAAE9-671E-A648-4165-20EDA6310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601E8-C6E9-8056-F451-166E6D0A56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064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9AF04B3-1439-D2C2-1B7E-12764BA8E9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5057" y="2225910"/>
            <a:ext cx="9401674" cy="2418517"/>
          </a:xfrm>
        </p:spPr>
        <p:txBody>
          <a:bodyPr>
            <a:noAutofit/>
          </a:bodyPr>
          <a:lstStyle/>
          <a:p>
            <a:r>
              <a:rPr lang="en-US" sz="9600" dirty="0"/>
              <a:t>Matthew 11:7-30</a:t>
            </a:r>
          </a:p>
        </p:txBody>
      </p:sp>
    </p:spTree>
    <p:extLst>
      <p:ext uri="{BB962C8B-B14F-4D97-AF65-F5344CB8AC3E}">
        <p14:creationId xmlns:p14="http://schemas.microsoft.com/office/powerpoint/2010/main" val="379707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E50DD-C47F-EEFE-5BBB-CBA0F08B7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6" y="403639"/>
            <a:ext cx="10353761" cy="1044915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The bible is filled with invitations of one sort or another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02F5D-92B3-688E-797F-E8A75CAE9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565" y="1339913"/>
            <a:ext cx="11307779" cy="5386812"/>
          </a:xfrm>
        </p:spPr>
        <p:txBody>
          <a:bodyPr>
            <a:noAutofit/>
          </a:bodyPr>
          <a:lstStyle/>
          <a:p>
            <a:r>
              <a:rPr lang="en-US" sz="2800" dirty="0"/>
              <a:t>Pharaoh’s Invitation to Joseph’s Family – Genesis 45:17,18</a:t>
            </a:r>
          </a:p>
          <a:p>
            <a:r>
              <a:rPr lang="en-US" sz="2800" dirty="0"/>
              <a:t>Moses’ Invitation to Israel When He Came Down and Found them Worshiping the Calf- Exodus 32:26</a:t>
            </a:r>
          </a:p>
          <a:p>
            <a:r>
              <a:rPr lang="en-US" sz="2800" dirty="0"/>
              <a:t>God’s Invitation Through the Profit – Isaiah 55:1-3</a:t>
            </a:r>
          </a:p>
          <a:p>
            <a:r>
              <a:rPr lang="en-US" sz="2800" dirty="0"/>
              <a:t>Jesus Inviting Little Children to Come Unto Him -  Matthew 19:14</a:t>
            </a:r>
          </a:p>
          <a:p>
            <a:r>
              <a:rPr lang="en-US" sz="2800" dirty="0"/>
              <a:t>King’s Invitation in Parable of the Wedding Feast –Matthew 22:1-9</a:t>
            </a:r>
          </a:p>
          <a:p>
            <a:r>
              <a:rPr lang="en-US" sz="2800" dirty="0"/>
              <a:t>Jesus’ Invitation on Last Day of Feast – John 7:37</a:t>
            </a:r>
          </a:p>
          <a:p>
            <a:r>
              <a:rPr lang="en-US" sz="2800" dirty="0"/>
              <a:t>Invitation of Cornelius to Peter – Acts 11:14</a:t>
            </a:r>
          </a:p>
        </p:txBody>
      </p:sp>
    </p:spTree>
    <p:extLst>
      <p:ext uri="{BB962C8B-B14F-4D97-AF65-F5344CB8AC3E}">
        <p14:creationId xmlns:p14="http://schemas.microsoft.com/office/powerpoint/2010/main" val="967938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8174C-6425-075C-169E-373D188ED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9378" y="488887"/>
            <a:ext cx="9687208" cy="3021076"/>
          </a:xfrm>
        </p:spPr>
        <p:txBody>
          <a:bodyPr>
            <a:normAutofit/>
          </a:bodyPr>
          <a:lstStyle/>
          <a:p>
            <a:r>
              <a:rPr lang="en-US" sz="9600" dirty="0"/>
              <a:t>The lord invites you</a:t>
            </a:r>
            <a:endParaRPr lang="en-US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AF04B3-1439-D2C2-1B7E-12764BA8E9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Matthew 11:7-30</a:t>
            </a:r>
          </a:p>
        </p:txBody>
      </p:sp>
    </p:spTree>
    <p:extLst>
      <p:ext uri="{BB962C8B-B14F-4D97-AF65-F5344CB8AC3E}">
        <p14:creationId xmlns:p14="http://schemas.microsoft.com/office/powerpoint/2010/main" val="82161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E50DD-C47F-EEFE-5BBB-CBA0F08B7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6" y="403639"/>
            <a:ext cx="10353761" cy="1044915"/>
          </a:xfrm>
        </p:spPr>
        <p:txBody>
          <a:bodyPr>
            <a:normAutofit/>
          </a:bodyPr>
          <a:lstStyle/>
          <a:p>
            <a:r>
              <a:rPr lang="en-US" sz="4000" dirty="0"/>
              <a:t>The lord says “come to him”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02F5D-92B3-688E-797F-E8A75CAE9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565" y="1339913"/>
            <a:ext cx="11307779" cy="5386812"/>
          </a:xfrm>
        </p:spPr>
        <p:txBody>
          <a:bodyPr>
            <a:noAutofit/>
          </a:bodyPr>
          <a:lstStyle/>
          <a:p>
            <a:r>
              <a:rPr lang="en-US" sz="3200" dirty="0"/>
              <a:t>Who Does He Want to Come Unto Him?  "...all you who labor and are heavy laden." Matthew 11:28</a:t>
            </a:r>
          </a:p>
          <a:p>
            <a:r>
              <a:rPr lang="en-US" sz="3200" dirty="0"/>
              <a:t>"it shall be more tolerable for the land of Sodom in the day of judgment than for you." Matthew 11:24</a:t>
            </a:r>
          </a:p>
          <a:p>
            <a:r>
              <a:rPr lang="en-US" sz="3200" dirty="0"/>
              <a:t>Matthew 11:19 “a gluttonous man and a winebibber, a friend of tax collectors and sinners!”</a:t>
            </a:r>
          </a:p>
          <a:p>
            <a:r>
              <a:rPr lang="en-US" sz="3200" dirty="0"/>
              <a:t>Luke 19:10 “for the Son of Man has come to seek and to save that which was lost." </a:t>
            </a:r>
          </a:p>
        </p:txBody>
      </p:sp>
    </p:spTree>
    <p:extLst>
      <p:ext uri="{BB962C8B-B14F-4D97-AF65-F5344CB8AC3E}">
        <p14:creationId xmlns:p14="http://schemas.microsoft.com/office/powerpoint/2010/main" val="387806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E50DD-C47F-EEFE-5BBB-CBA0F08B7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573" y="204462"/>
            <a:ext cx="10353761" cy="1044915"/>
          </a:xfrm>
        </p:spPr>
        <p:txBody>
          <a:bodyPr>
            <a:normAutofit/>
          </a:bodyPr>
          <a:lstStyle/>
          <a:p>
            <a:r>
              <a:rPr lang="en-US" sz="4000" dirty="0"/>
              <a:t>The lord says “come to him”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02F5D-92B3-688E-797F-E8A75CAE9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563" y="1032096"/>
            <a:ext cx="11307779" cy="5386812"/>
          </a:xfrm>
        </p:spPr>
        <p:txBody>
          <a:bodyPr>
            <a:noAutofit/>
          </a:bodyPr>
          <a:lstStyle/>
          <a:p>
            <a:r>
              <a:rPr lang="en-US" sz="3200" dirty="0"/>
              <a:t>ALL Need to come to Christ for ALL have SINNED!</a:t>
            </a:r>
          </a:p>
          <a:p>
            <a:r>
              <a:rPr lang="en-US" sz="3200" dirty="0"/>
              <a:t>Romans 3:23; 6:23</a:t>
            </a:r>
          </a:p>
          <a:p>
            <a:r>
              <a:rPr lang="en-US" sz="3200" dirty="0"/>
              <a:t>2 Thessalonians 1:7-9 “in flaming fire taking vengeance on those who do not know God, and on those who do not obey the gospel of our Lord Jesus Christ.”</a:t>
            </a:r>
          </a:p>
          <a:p>
            <a:r>
              <a:rPr lang="en-US" sz="3200" dirty="0"/>
              <a:t>No Doubt Sin Presents May Pleasures – Hebrews 11:25</a:t>
            </a:r>
          </a:p>
          <a:p>
            <a:r>
              <a:rPr lang="en-US" sz="3200" dirty="0"/>
              <a:t>The Lord Promises Rest – “..I will give you rest.” Matthew 11:28; Matthew 9:2; Revelation 14:13</a:t>
            </a:r>
          </a:p>
        </p:txBody>
      </p:sp>
    </p:spTree>
    <p:extLst>
      <p:ext uri="{BB962C8B-B14F-4D97-AF65-F5344CB8AC3E}">
        <p14:creationId xmlns:p14="http://schemas.microsoft.com/office/powerpoint/2010/main" val="188065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E50DD-C47F-EEFE-5BBB-CBA0F08B7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573" y="204462"/>
            <a:ext cx="10353761" cy="1044915"/>
          </a:xfrm>
        </p:spPr>
        <p:txBody>
          <a:bodyPr>
            <a:normAutofit/>
          </a:bodyPr>
          <a:lstStyle/>
          <a:p>
            <a:r>
              <a:rPr lang="en-US" sz="4000" dirty="0"/>
              <a:t>The lord says “take his yoke”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02F5D-92B3-688E-797F-E8A75CAE9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563" y="1032096"/>
            <a:ext cx="11307779" cy="5386812"/>
          </a:xfrm>
        </p:spPr>
        <p:txBody>
          <a:bodyPr>
            <a:noAutofit/>
          </a:bodyPr>
          <a:lstStyle/>
          <a:p>
            <a:r>
              <a:rPr lang="en-US" sz="3200" dirty="0"/>
              <a:t>“Fitted on the neck of oxen for the purpose of binding to them the traces by which they might draw the plough, etc. (Numbers 19:2; Deuteronomy 21:3). </a:t>
            </a:r>
          </a:p>
          <a:p>
            <a:r>
              <a:rPr lang="en-US" sz="3200" dirty="0"/>
              <a:t>Jeremiah 27:2; 28:10,12 “yoke” “staff” “bar”</a:t>
            </a:r>
          </a:p>
          <a:p>
            <a:r>
              <a:rPr lang="en-US" sz="3200" dirty="0"/>
              <a:t>“severe bondage, or affliction, or subjection” Leviticus 26:13; 1 Kings 12:4; Isaiah 47:6; Lamentations 1:14; 3:27</a:t>
            </a:r>
          </a:p>
          <a:p>
            <a:r>
              <a:rPr lang="en-US" sz="3200" dirty="0"/>
              <a:t>N.T.  “Yoke” – servitude  Matthew 11:29,30; Acts 15:10; Galatians 5:1</a:t>
            </a:r>
          </a:p>
        </p:txBody>
      </p:sp>
    </p:spTree>
    <p:extLst>
      <p:ext uri="{BB962C8B-B14F-4D97-AF65-F5344CB8AC3E}">
        <p14:creationId xmlns:p14="http://schemas.microsoft.com/office/powerpoint/2010/main" val="695629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E50DD-C47F-EEFE-5BBB-CBA0F08B7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573" y="204462"/>
            <a:ext cx="10353761" cy="1044915"/>
          </a:xfrm>
        </p:spPr>
        <p:txBody>
          <a:bodyPr>
            <a:normAutofit/>
          </a:bodyPr>
          <a:lstStyle/>
          <a:p>
            <a:r>
              <a:rPr lang="en-US" sz="4000" dirty="0"/>
              <a:t>The lord says “take his yoke”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02F5D-92B3-688E-797F-E8A75CAE9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563" y="1032096"/>
            <a:ext cx="11307779" cy="5386812"/>
          </a:xfrm>
        </p:spPr>
        <p:txBody>
          <a:bodyPr>
            <a:noAutofit/>
          </a:bodyPr>
          <a:lstStyle/>
          <a:p>
            <a:r>
              <a:rPr lang="en-US" sz="3100" dirty="0"/>
              <a:t>The Lord Want Us To Be Yoked With Him – Acts 11:26</a:t>
            </a:r>
          </a:p>
          <a:p>
            <a:r>
              <a:rPr lang="en-US" sz="3100" dirty="0"/>
              <a:t>We Will Do The Works Of Him Who Called Us - </a:t>
            </a:r>
          </a:p>
          <a:p>
            <a:r>
              <a:rPr lang="en-US" sz="3100" dirty="0"/>
              <a:t>Philippians 4:13 “I can do all things through Christ who strengthens me." </a:t>
            </a:r>
          </a:p>
          <a:p>
            <a:r>
              <a:rPr lang="en-US" sz="3100" dirty="0"/>
              <a:t>1 John 5:3 “For this is the love of God, that we keep His commandments. And His commandments are not burdensome." </a:t>
            </a:r>
          </a:p>
          <a:p>
            <a:r>
              <a:rPr lang="en-US" sz="3100" dirty="0"/>
              <a:t>1 Thessalonians 4:17 “we shall always be with the Lord." </a:t>
            </a:r>
          </a:p>
        </p:txBody>
      </p:sp>
    </p:spTree>
    <p:extLst>
      <p:ext uri="{BB962C8B-B14F-4D97-AF65-F5344CB8AC3E}">
        <p14:creationId xmlns:p14="http://schemas.microsoft.com/office/powerpoint/2010/main" val="2306235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E50DD-C47F-EEFE-5BBB-CBA0F08B7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573" y="204462"/>
            <a:ext cx="10353761" cy="1044915"/>
          </a:xfrm>
        </p:spPr>
        <p:txBody>
          <a:bodyPr>
            <a:normAutofit/>
          </a:bodyPr>
          <a:lstStyle/>
          <a:p>
            <a:r>
              <a:rPr lang="en-US" sz="4000" dirty="0"/>
              <a:t>The lord says “learn of him”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02F5D-92B3-688E-797F-E8A75CAE9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563" y="1032096"/>
            <a:ext cx="11307779" cy="5386812"/>
          </a:xfrm>
        </p:spPr>
        <p:txBody>
          <a:bodyPr>
            <a:noAutofit/>
          </a:bodyPr>
          <a:lstStyle/>
          <a:p>
            <a:r>
              <a:rPr lang="en-US" sz="3100" dirty="0"/>
              <a:t>Of His Humility – John 13:3-5; Philippians 2:8</a:t>
            </a:r>
          </a:p>
          <a:p>
            <a:r>
              <a:rPr lang="en-US" sz="3100" dirty="0"/>
              <a:t>His Love – John 14:21 "He who has My commandments and keeps them, it is he who loves Me.”</a:t>
            </a:r>
          </a:p>
          <a:p>
            <a:r>
              <a:rPr lang="en-US" sz="3100" dirty="0"/>
              <a:t>Imitate His Love – John 15:12 “love one another as I have loved you.”</a:t>
            </a:r>
          </a:p>
          <a:p>
            <a:r>
              <a:rPr lang="en-US" sz="3100" dirty="0"/>
              <a:t>His Purity – 1 Peter 2:22-24 "Who committed no sin”</a:t>
            </a:r>
          </a:p>
          <a:p>
            <a:r>
              <a:rPr lang="en-US" sz="3100" dirty="0"/>
              <a:t>What He Has Prepared For The Faithful – John 14:1-3</a:t>
            </a:r>
          </a:p>
          <a:p>
            <a:r>
              <a:rPr lang="en-US" sz="3100" dirty="0"/>
              <a:t>Matthew 25:34 “Come, you blessed of My Father”</a:t>
            </a:r>
          </a:p>
        </p:txBody>
      </p:sp>
    </p:spTree>
    <p:extLst>
      <p:ext uri="{BB962C8B-B14F-4D97-AF65-F5344CB8AC3E}">
        <p14:creationId xmlns:p14="http://schemas.microsoft.com/office/powerpoint/2010/main" val="127069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E50DD-C47F-EEFE-5BBB-CBA0F08B7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423" y="204462"/>
            <a:ext cx="10685912" cy="1044915"/>
          </a:xfrm>
        </p:spPr>
        <p:txBody>
          <a:bodyPr>
            <a:normAutofit/>
          </a:bodyPr>
          <a:lstStyle/>
          <a:p>
            <a:r>
              <a:rPr lang="en-US" sz="4000" dirty="0"/>
              <a:t>How can we “come to the lord?”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02F5D-92B3-688E-797F-E8A75CAE9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563" y="1032096"/>
            <a:ext cx="11307779" cy="5386812"/>
          </a:xfrm>
        </p:spPr>
        <p:txBody>
          <a:bodyPr>
            <a:noAutofit/>
          </a:bodyPr>
          <a:lstStyle/>
          <a:p>
            <a:r>
              <a:rPr lang="en-US" sz="3200" dirty="0"/>
              <a:t>Christ came to DO THE WILL OF HIS FATHER – John 4:34</a:t>
            </a:r>
          </a:p>
          <a:p>
            <a:r>
              <a:rPr lang="en-US" sz="3200" dirty="0"/>
              <a:t>He Came To Us As Far As The CROSS!</a:t>
            </a:r>
          </a:p>
          <a:p>
            <a:r>
              <a:rPr lang="en-US" sz="3200" dirty="0"/>
              <a:t>NOW We Must Go To Him!</a:t>
            </a:r>
          </a:p>
          <a:p>
            <a:r>
              <a:rPr lang="en-US" sz="3200" dirty="0"/>
              <a:t>Christ OBEYED now WE MUST OBEY</a:t>
            </a:r>
          </a:p>
          <a:p>
            <a:r>
              <a:rPr lang="en-US" sz="3200" dirty="0"/>
              <a:t>Obedience the place where we MEET HIM – Hebrews 5:8,9</a:t>
            </a:r>
          </a:p>
          <a:p>
            <a:r>
              <a:rPr lang="en-US" sz="3200" dirty="0"/>
              <a:t>Mark 16:16 “He who believes and is baptized will be saved; but he who does not believe will be condemned."</a:t>
            </a:r>
          </a:p>
        </p:txBody>
      </p:sp>
    </p:spTree>
    <p:extLst>
      <p:ext uri="{BB962C8B-B14F-4D97-AF65-F5344CB8AC3E}">
        <p14:creationId xmlns:p14="http://schemas.microsoft.com/office/powerpoint/2010/main" val="3046011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8174C-6425-075C-169E-373D188ED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2396" y="199175"/>
            <a:ext cx="9687208" cy="3684761"/>
          </a:xfrm>
        </p:spPr>
        <p:txBody>
          <a:bodyPr>
            <a:normAutofit fontScale="90000"/>
          </a:bodyPr>
          <a:lstStyle/>
          <a:p>
            <a:r>
              <a:rPr lang="en-US" sz="9600" dirty="0"/>
              <a:t>This is his invitation to you!</a:t>
            </a:r>
            <a:endParaRPr lang="en-US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AF04B3-1439-D2C2-1B7E-12764BA8E9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4377" y="3719733"/>
            <a:ext cx="10063277" cy="2939092"/>
          </a:xfrm>
        </p:spPr>
        <p:txBody>
          <a:bodyPr>
            <a:noAutofit/>
          </a:bodyPr>
          <a:lstStyle/>
          <a:p>
            <a:r>
              <a:rPr lang="en-US" sz="3600" dirty="0"/>
              <a:t>IF Rejected, Must Be Prepared To Face The Consequences-</a:t>
            </a:r>
          </a:p>
          <a:p>
            <a:r>
              <a:rPr lang="en-US" sz="3600" dirty="0"/>
              <a:t>“he who does not believe will be condemned.“  Mark 16:15,16</a:t>
            </a:r>
          </a:p>
        </p:txBody>
      </p:sp>
    </p:spTree>
    <p:extLst>
      <p:ext uri="{BB962C8B-B14F-4D97-AF65-F5344CB8AC3E}">
        <p14:creationId xmlns:p14="http://schemas.microsoft.com/office/powerpoint/2010/main" val="1045552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6D8C60"/>
      </a:dk2>
      <a:lt2>
        <a:srgbClr val="B1D7A1"/>
      </a:lt2>
      <a:accent1>
        <a:srgbClr val="81B992"/>
      </a:accent1>
      <a:accent2>
        <a:srgbClr val="9ABC65"/>
      </a:accent2>
      <a:accent3>
        <a:srgbClr val="BDB564"/>
      </a:accent3>
      <a:accent4>
        <a:srgbClr val="BD8964"/>
      </a:accent4>
      <a:accent5>
        <a:srgbClr val="BD6466"/>
      </a:accent5>
      <a:accent6>
        <a:srgbClr val="64A4BD"/>
      </a:accent6>
      <a:hlink>
        <a:srgbClr val="8CCC71"/>
      </a:hlink>
      <a:folHlink>
        <a:srgbClr val="A4C795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4539428D-6454-4FE6-B992-2D59F0AC2F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1583</TotalTime>
  <Words>637</Words>
  <Application>Microsoft Office PowerPoint</Application>
  <PresentationFormat>Widescreen</PresentationFormat>
  <Paragraphs>50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Bookman Old Style</vt:lpstr>
      <vt:lpstr>Rockwell</vt:lpstr>
      <vt:lpstr>Damask</vt:lpstr>
      <vt:lpstr>PowerPoint Presentation</vt:lpstr>
      <vt:lpstr>PowerPoint Presentation</vt:lpstr>
      <vt:lpstr>The bible is filled with invitations of one sort or another</vt:lpstr>
      <vt:lpstr>The lord invites you</vt:lpstr>
      <vt:lpstr>The lord says “come to him”</vt:lpstr>
      <vt:lpstr>The lord says “come to him”</vt:lpstr>
      <vt:lpstr>The lord says “take his yoke”</vt:lpstr>
      <vt:lpstr>The lord says “take his yoke”</vt:lpstr>
      <vt:lpstr>The lord says “learn of him”</vt:lpstr>
      <vt:lpstr>How can we “come to the lord?”</vt:lpstr>
      <vt:lpstr>This is his invitation to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Gailen Evans</dc:creator>
  <cp:lastModifiedBy>Gailen Evans</cp:lastModifiedBy>
  <cp:revision>10</cp:revision>
  <dcterms:created xsi:type="dcterms:W3CDTF">2024-09-17T21:33:00Z</dcterms:created>
  <dcterms:modified xsi:type="dcterms:W3CDTF">2024-09-18T23:56:25Z</dcterms:modified>
</cp:coreProperties>
</file>